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2" r:id="rId4"/>
    <p:sldId id="261" r:id="rId5"/>
    <p:sldId id="260" r:id="rId6"/>
    <p:sldId id="263" r:id="rId7"/>
    <p:sldId id="264" r:id="rId8"/>
    <p:sldId id="266" r:id="rId9"/>
    <p:sldId id="276" r:id="rId10"/>
    <p:sldId id="269" r:id="rId11"/>
    <p:sldId id="265" r:id="rId12"/>
    <p:sldId id="271" r:id="rId13"/>
    <p:sldId id="270" r:id="rId14"/>
    <p:sldId id="275" r:id="rId15"/>
    <p:sldId id="278" r:id="rId16"/>
    <p:sldId id="268" r:id="rId17"/>
    <p:sldId id="277" r:id="rId18"/>
    <p:sldId id="279" r:id="rId19"/>
    <p:sldId id="274" r:id="rId20"/>
    <p:sldId id="273" r:id="rId21"/>
    <p:sldId id="281" r:id="rId22"/>
    <p:sldId id="280" r:id="rId23"/>
    <p:sldId id="283" r:id="rId24"/>
    <p:sldId id="272" r:id="rId25"/>
    <p:sldId id="259" r:id="rId26"/>
  </p:sldIdLst>
  <p:sldSz cx="9144000" cy="6858000" type="screen4x3"/>
  <p:notesSz cx="6858000" cy="9144000"/>
  <p:embeddedFontLst>
    <p:embeddedFont>
      <p:font typeface="Rubius" panose="020B0604020202020204" charset="0"/>
      <p:regular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9933"/>
    <a:srgbClr val="B45608"/>
    <a:srgbClr val="CC0066"/>
    <a:srgbClr val="A42320"/>
    <a:srgbClr val="C42A26"/>
    <a:srgbClr val="8D1E1B"/>
    <a:srgbClr val="820041"/>
    <a:srgbClr val="B05408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6864" cy="1512168"/>
          </a:xfrm>
          <a:effectLst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6600" b="1" dirty="0" smtClean="0">
                <a:ln w="6350">
                  <a:solidFill>
                    <a:srgbClr val="339933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Анна – родина моя</a:t>
            </a:r>
            <a:r>
              <a:rPr lang="ru-RU" sz="66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</a:rPr>
              <a:t> </a:t>
            </a:r>
            <a:endParaRPr lang="ru-RU" sz="66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581128"/>
            <a:ext cx="7128792" cy="1512168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400" dirty="0" smtClean="0">
                <a:ln w="1905"/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Подготовили: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ln w="1905"/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Тютина Т.В., воспитатель</a:t>
            </a:r>
            <a:r>
              <a:rPr lang="en-US" sz="2400" dirty="0" smtClean="0">
                <a:ln w="1905"/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 I </a:t>
            </a:r>
            <a:r>
              <a:rPr lang="ru-RU" sz="2400" dirty="0" smtClean="0">
                <a:ln w="1905"/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КК,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ln w="1905"/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Гомазова Л.А., воспитатель </a:t>
            </a:r>
            <a:r>
              <a:rPr lang="en-US" sz="2000" dirty="0">
                <a:ln w="1905"/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I </a:t>
            </a:r>
            <a:r>
              <a:rPr lang="ru-RU" sz="2000" dirty="0">
                <a:ln w="1905"/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КК</a:t>
            </a:r>
            <a:endParaRPr lang="ru-RU" sz="2200" dirty="0">
              <a:solidFill>
                <a:schemeClr val="tx1"/>
              </a:solidFill>
              <a:latin typeface="Rubius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724634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МКДОУ  Аннинский детский сад № 7 общеразвивающего виды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514267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8000"/>
                </a:solidFill>
                <a:latin typeface="+mj-lt"/>
              </a:rPr>
              <a:t>Проект </a:t>
            </a:r>
            <a:br>
              <a:rPr lang="ru-RU" sz="2400" b="1" dirty="0">
                <a:solidFill>
                  <a:srgbClr val="008000"/>
                </a:solidFill>
                <a:latin typeface="+mj-lt"/>
              </a:rPr>
            </a:br>
            <a:r>
              <a:rPr lang="ru-RU" sz="2400" b="1" dirty="0">
                <a:solidFill>
                  <a:srgbClr val="008000"/>
                </a:solidFill>
                <a:latin typeface="+mj-lt"/>
              </a:rPr>
              <a:t> по нравственно – патриотическому воспитанию дошкольников 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768752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Планируемые результаты</a:t>
            </a:r>
            <a:endParaRPr lang="ru-RU" dirty="0">
              <a:solidFill>
                <a:srgbClr val="B456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1268760"/>
            <a:ext cx="7416824" cy="482453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Дети имеют элементарные представления о поселке, местных достопримечательностях, знаменитых личностях</a:t>
            </a:r>
            <a:r>
              <a:rPr lang="ru-RU" b="1" dirty="0"/>
              <a:t>.</a:t>
            </a:r>
            <a:endParaRPr lang="ru-RU" dirty="0"/>
          </a:p>
          <a:p>
            <a:r>
              <a:rPr lang="ru-RU" dirty="0"/>
              <a:t>Дети проявляют интерес к родному краю, чувство ответственности, гордости, любви и патриотизма.</a:t>
            </a:r>
          </a:p>
          <a:p>
            <a:r>
              <a:rPr lang="ru-RU" dirty="0"/>
              <a:t>Активно участвуют в различных видах деятельности, проявляют самостоятельность и творческую активность.</a:t>
            </a:r>
          </a:p>
          <a:p>
            <a:r>
              <a:rPr lang="ru-RU" dirty="0"/>
              <a:t>Дети стараются выражать собственные мысли, анализировать полученную информацию.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1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768752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1 этап - подготовительный</a:t>
            </a:r>
            <a:endParaRPr lang="ru-RU" dirty="0">
              <a:solidFill>
                <a:srgbClr val="B456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1268760"/>
            <a:ext cx="7416824" cy="482453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определение проблемы; </a:t>
            </a:r>
          </a:p>
          <a:p>
            <a:r>
              <a:rPr lang="ru-RU" dirty="0" smtClean="0"/>
              <a:t> постановка </a:t>
            </a:r>
            <a:r>
              <a:rPr lang="ru-RU" dirty="0"/>
              <a:t>цели, задач; </a:t>
            </a:r>
          </a:p>
          <a:p>
            <a:r>
              <a:rPr lang="ru-RU" dirty="0" smtClean="0"/>
              <a:t> обсуждение </a:t>
            </a:r>
            <a:r>
              <a:rPr lang="ru-RU" dirty="0"/>
              <a:t>проекта с родителями; </a:t>
            </a:r>
          </a:p>
          <a:p>
            <a:r>
              <a:rPr lang="ru-RU" dirty="0" smtClean="0"/>
              <a:t> </a:t>
            </a:r>
            <a:r>
              <a:rPr lang="ru-RU" dirty="0"/>
              <a:t>сбор информации, литературы, дополнительного   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17386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1268760"/>
            <a:ext cx="7416824" cy="482453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I:\DCIM\114NIKON\DSCN35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12" y="2996952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фото к выпускному\DSCN3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4511304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56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768752" cy="72008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II </a:t>
            </a:r>
            <a:r>
              <a:rPr lang="ru-RU" dirty="0" smtClean="0"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этап - основной</a:t>
            </a:r>
            <a:endParaRPr lang="ru-RU" dirty="0">
              <a:solidFill>
                <a:srgbClr val="B456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3568" y="1052736"/>
            <a:ext cx="7776864" cy="532859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Беседы на тему «Что такое Родина?», «Что мы знаем о малой </a:t>
            </a:r>
            <a:r>
              <a:rPr lang="ru-RU" dirty="0" smtClean="0"/>
              <a:t>родине?»,</a:t>
            </a:r>
            <a:r>
              <a:rPr lang="ru-RU" dirty="0"/>
              <a:t> «Какие праздники ты знаешь?»</a:t>
            </a:r>
            <a:r>
              <a:rPr lang="ru-RU" dirty="0" smtClean="0"/>
              <a:t>. </a:t>
            </a:r>
            <a:endParaRPr lang="ru-RU" dirty="0"/>
          </a:p>
          <a:p>
            <a:pPr lvl="0"/>
            <a:r>
              <a:rPr lang="ru-RU" dirty="0"/>
              <a:t> Дидактические игры: «Четвёртый лишний», «Кому и что нужно для работы», </a:t>
            </a:r>
            <a:r>
              <a:rPr lang="ru-RU" dirty="0" smtClean="0"/>
              <a:t>пазлы «Мой </a:t>
            </a:r>
            <a:r>
              <a:rPr lang="ru-RU" dirty="0"/>
              <a:t>край родной</a:t>
            </a:r>
            <a:r>
              <a:rPr lang="ru-RU" dirty="0" smtClean="0"/>
              <a:t>», «Домашние и дикие животные», «С какого дерева лист» и др.</a:t>
            </a:r>
          </a:p>
          <a:p>
            <a:pPr lvl="0"/>
            <a:r>
              <a:rPr lang="ru-RU" dirty="0" smtClean="0"/>
              <a:t>Рассматривание достопримечательностей поселка и природы родного края.</a:t>
            </a:r>
            <a:endParaRPr lang="ru-RU" dirty="0"/>
          </a:p>
          <a:p>
            <a:pPr lvl="0"/>
            <a:r>
              <a:rPr lang="ru-RU" dirty="0" smtClean="0"/>
              <a:t>Продуктивная деятельность: рисование; аппликации, поделки из природного материала.</a:t>
            </a:r>
            <a:endParaRPr lang="ru-RU" dirty="0"/>
          </a:p>
          <a:p>
            <a:pPr lvl="0"/>
            <a:r>
              <a:rPr lang="ru-RU" dirty="0" smtClean="0"/>
              <a:t>Экскурсии в центр поселка и </a:t>
            </a:r>
            <a:r>
              <a:rPr lang="ru-RU" dirty="0"/>
              <a:t>в </a:t>
            </a:r>
            <a:r>
              <a:rPr lang="ru-RU" dirty="0" smtClean="0"/>
              <a:t>музей детского сада.</a:t>
            </a:r>
            <a:endParaRPr lang="ru-RU" dirty="0"/>
          </a:p>
          <a:p>
            <a:pPr lvl="0"/>
            <a:r>
              <a:rPr lang="ru-RU" dirty="0" smtClean="0"/>
              <a:t>Целевые прогулки по территории </a:t>
            </a:r>
            <a:r>
              <a:rPr lang="ru-RU" dirty="0"/>
              <a:t>детского сада.</a:t>
            </a:r>
          </a:p>
          <a:p>
            <a:pPr lvl="0"/>
            <a:r>
              <a:rPr lang="ru-RU" dirty="0" smtClean="0"/>
              <a:t>Чтение и разучивание </a:t>
            </a:r>
            <a:r>
              <a:rPr lang="ru-RU" dirty="0"/>
              <a:t>стихов </a:t>
            </a:r>
            <a:r>
              <a:rPr lang="ru-RU" dirty="0" smtClean="0"/>
              <a:t>поэтов-земляков, </a:t>
            </a:r>
            <a:r>
              <a:rPr lang="ru-RU" dirty="0"/>
              <a:t>знакомство с пословицами и поговорками о Родине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Чтение сказок А. Корольковой</a:t>
            </a:r>
            <a:endParaRPr lang="ru-RU" dirty="0"/>
          </a:p>
          <a:p>
            <a:pPr lvl="0"/>
            <a:r>
              <a:rPr lang="ru-RU" dirty="0"/>
              <a:t>Знакомство с разными профессиями жителей села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Посадка огорода на окне.</a:t>
            </a:r>
          </a:p>
          <a:p>
            <a:pPr lvl="0"/>
            <a:r>
              <a:rPr lang="ru-RU" dirty="0" smtClean="0"/>
              <a:t>Участие в благотворительных акциях поселка.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768752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Дидактические игры</a:t>
            </a:r>
            <a:endParaRPr lang="ru-RU" dirty="0">
              <a:solidFill>
                <a:srgbClr val="B456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52936"/>
            <a:ext cx="4895916" cy="3671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2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768752" cy="72008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Рассматривание</a:t>
            </a:r>
            <a:r>
              <a:rPr lang="ru-RU" sz="3600" dirty="0" smtClean="0"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фотографий и иллюстраций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1268760"/>
            <a:ext cx="7416824" cy="482453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F:\фото один день в д,с\DSCN34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фото к выпускному\DSCN34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98836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фото к выпускному\DSCN33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8836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6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768752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Рисование и аппликации</a:t>
            </a:r>
            <a:endParaRPr lang="ru-RU" dirty="0">
              <a:solidFill>
                <a:srgbClr val="B456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1268760"/>
            <a:ext cx="7416824" cy="482453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733233" cy="4977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F:\фото к выпускному\DSCN36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69118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I:\DCIM\115NIKON\DSCN37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237" y="3878408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72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1045"/>
            <a:ext cx="8400400" cy="7200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Работа с природным материалом</a:t>
            </a:r>
            <a:endParaRPr lang="ru-RU" sz="3600" dirty="0">
              <a:solidFill>
                <a:srgbClr val="B456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1268760"/>
            <a:ext cx="7416824" cy="482453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F:\фото один день в д,с\DSCN33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фото один день в д,с\DSCN3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2736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0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768752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Дом моей мечты</a:t>
            </a:r>
            <a:endParaRPr lang="ru-RU" dirty="0">
              <a:solidFill>
                <a:srgbClr val="B456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1268760"/>
            <a:ext cx="7416824" cy="482453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I:\DCIM\113NIKON\DSCN33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43018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фото к выпускному\DSCN34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9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768752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Экскурсии</a:t>
            </a:r>
            <a:endParaRPr lang="ru-RU" dirty="0">
              <a:solidFill>
                <a:srgbClr val="B456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1268760"/>
            <a:ext cx="7416824" cy="482453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Людмила\Desktop\Downloads\DSC_79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60218"/>
            <a:ext cx="4057627" cy="27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 к выпускному\DSCN30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7" y="980728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фото к выпускному\DSCN30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1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768752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Актуальность проекта</a:t>
            </a:r>
            <a:endParaRPr lang="ru-RU" dirty="0">
              <a:solidFill>
                <a:srgbClr val="B456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482453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6000" dirty="0" smtClean="0"/>
              <a:t>     Ознакомление </a:t>
            </a:r>
            <a:r>
              <a:rPr lang="ru-RU" sz="6000" dirty="0"/>
              <a:t>с родным поселком имеет большое значение в воспитании патриотических чувств дошкольников, в развитии их интеллектуального и творческого потенциала, в расширении кругозора. </a:t>
            </a:r>
            <a:r>
              <a:rPr lang="ru-RU" sz="6000" dirty="0"/>
              <a:t>Малая родина - это прежде всего, его семья, дом, дет. сад, природа, которая его окружает, памятные места родного поселка. Однако беседы с детьми показывают, что знания детей в этой области недостаточные, поверхностные</a:t>
            </a:r>
            <a:r>
              <a:rPr lang="ru-RU" sz="6000" dirty="0"/>
              <a:t>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768752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Целевые прогулки</a:t>
            </a:r>
            <a:endParaRPr lang="ru-RU" dirty="0">
              <a:solidFill>
                <a:srgbClr val="B456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1268760"/>
            <a:ext cx="7416824" cy="482453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F:\фото один день в д,с\DSCN3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15598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 один день в д,с\DSCN3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30835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:\DCIM\113NIKON\DSCN33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981" y="980728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59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7200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Участие в благотворительных акциях</a:t>
            </a:r>
            <a:endParaRPr lang="ru-RU" sz="3600" dirty="0">
              <a:solidFill>
                <a:srgbClr val="B456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1268760"/>
            <a:ext cx="7416824" cy="482453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F:\фото к выпускному\DSCN32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83771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747" y="1573044"/>
            <a:ext cx="3016090" cy="4021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5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768752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Огород на подоконнике</a:t>
            </a:r>
            <a:endParaRPr lang="ru-RU" dirty="0">
              <a:solidFill>
                <a:srgbClr val="B456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1268760"/>
            <a:ext cx="7416824" cy="482453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F:\фото к выпускному\DSCN36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:\DCIM\115NIKON\DSCN3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DCIM\115NIKON\DSCN36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836" y="3826534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8845"/>
            <a:ext cx="3600000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6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89266" cy="72008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Участие в мероприятиях детского сада и поселка</a:t>
            </a:r>
            <a:endParaRPr lang="ru-RU" sz="2800" dirty="0">
              <a:solidFill>
                <a:srgbClr val="B456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89552" y="615068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1D1D~1\AppData\Local\Temp\Rar$DI70.104\i (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8" r="27463" b="15041"/>
          <a:stretch/>
        </p:blipFill>
        <p:spPr bwMode="auto">
          <a:xfrm>
            <a:off x="1979712" y="3789040"/>
            <a:ext cx="4933082" cy="27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1D1D~1\AppData\Local\Temp\Rar$DI29.104\i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94" y="1071141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2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768752" cy="72008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III </a:t>
            </a:r>
            <a:r>
              <a:rPr lang="ru-RU" dirty="0" smtClean="0"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этап - итоговый</a:t>
            </a:r>
            <a:endParaRPr lang="ru-RU" dirty="0">
              <a:solidFill>
                <a:srgbClr val="B456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1268760"/>
            <a:ext cx="7416824" cy="4824536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ООД «Родное Прибитюжье».</a:t>
            </a:r>
          </a:p>
          <a:p>
            <a:pPr>
              <a:buFontTx/>
              <a:buChar char="-"/>
            </a:pPr>
            <a:r>
              <a:rPr lang="ru-RU" dirty="0" smtClean="0"/>
              <a:t>Фотоальбом «Моя семья».</a:t>
            </a:r>
          </a:p>
          <a:p>
            <a:pPr marL="0" indent="0">
              <a:buNone/>
            </a:pPr>
            <a:r>
              <a:rPr lang="ru-RU" dirty="0" smtClean="0"/>
              <a:t>- Выставки творческих работ.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4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375700" cy="72008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905"/>
                <a:solidFill>
                  <a:srgbClr val="B456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 !</a:t>
            </a:r>
            <a:endParaRPr lang="ru-RU" sz="5400" b="1" dirty="0">
              <a:ln w="1905"/>
              <a:solidFill>
                <a:srgbClr val="B4560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768752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Цель проекта</a:t>
            </a:r>
            <a:endParaRPr lang="ru-RU" dirty="0">
              <a:solidFill>
                <a:srgbClr val="B456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1268760"/>
            <a:ext cx="7416824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Формирование у детей элементарных представлений о родном крае.</a:t>
            </a:r>
          </a:p>
          <a:p>
            <a:pPr marL="0" indent="0">
              <a:buNone/>
            </a:pP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56205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768752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Задачи проекта</a:t>
            </a:r>
            <a:endParaRPr lang="ru-RU" dirty="0">
              <a:solidFill>
                <a:srgbClr val="B456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1268760"/>
            <a:ext cx="7416824" cy="482453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знакомить детей с родным поселком (история, символика, достопримечательности);</a:t>
            </a:r>
          </a:p>
          <a:p>
            <a:pPr lvl="0"/>
            <a:r>
              <a:rPr lang="ru-RU" dirty="0"/>
              <a:t>прививать бережное отношение к поселку, его природе.</a:t>
            </a:r>
          </a:p>
          <a:p>
            <a:pPr lvl="0"/>
            <a:r>
              <a:rPr lang="ru-RU" dirty="0"/>
              <a:t>развивать связную речь, обогащать и активизировать словарный запас;</a:t>
            </a:r>
          </a:p>
          <a:p>
            <a:pPr lvl="0"/>
            <a:r>
              <a:rPr lang="ru-RU" dirty="0"/>
              <a:t>воспитывать умение видеть красоту родного поселка, радоваться ей и беречь;</a:t>
            </a:r>
          </a:p>
          <a:p>
            <a:pPr lvl="0"/>
            <a:r>
              <a:rPr lang="ru-RU" dirty="0"/>
              <a:t>воспитывать чувство гордости за своих земляков.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84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764704"/>
            <a:ext cx="7704856" cy="5328592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Вид </a:t>
            </a:r>
            <a:r>
              <a:rPr lang="ru-RU" b="1" dirty="0"/>
              <a:t>проекта: </a:t>
            </a:r>
            <a:r>
              <a:rPr lang="ru-RU" dirty="0"/>
              <a:t>долгосрочный(1 год), групповой, </a:t>
            </a:r>
            <a:r>
              <a:rPr lang="ru-RU" dirty="0" smtClean="0"/>
              <a:t>информационный.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Участники проекта:</a:t>
            </a:r>
            <a:r>
              <a:rPr lang="ru-RU" dirty="0"/>
              <a:t> дети 6-7 лет, родители воспитанников, воспитатели.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9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60840" cy="72008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Формы</a:t>
            </a:r>
            <a:r>
              <a:rPr lang="ru-RU" sz="3600" b="1" dirty="0"/>
              <a:t> </a:t>
            </a:r>
            <a:r>
              <a:rPr lang="ru-RU" sz="3600" dirty="0"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и методы работы с детьми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584" y="1268760"/>
            <a:ext cx="7632848" cy="49685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ООД, </a:t>
            </a:r>
            <a:endParaRPr lang="ru-RU" dirty="0" smtClean="0"/>
          </a:p>
          <a:p>
            <a:pPr algn="just"/>
            <a:r>
              <a:rPr lang="ru-RU" dirty="0" smtClean="0"/>
              <a:t>беседы,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чтение худ. литературы</a:t>
            </a:r>
            <a:r>
              <a:rPr lang="ru-RU" dirty="0" smtClean="0"/>
              <a:t>,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экскурсии, </a:t>
            </a:r>
            <a:endParaRPr lang="ru-RU" dirty="0" smtClean="0"/>
          </a:p>
          <a:p>
            <a:pPr algn="just"/>
            <a:r>
              <a:rPr lang="ru-RU" dirty="0" smtClean="0"/>
              <a:t>целевые </a:t>
            </a:r>
            <a:r>
              <a:rPr lang="ru-RU" dirty="0"/>
              <a:t>прогулки, </a:t>
            </a:r>
            <a:endParaRPr lang="ru-RU" dirty="0" smtClean="0"/>
          </a:p>
          <a:p>
            <a:pPr algn="just"/>
            <a:r>
              <a:rPr lang="ru-RU" dirty="0" smtClean="0"/>
              <a:t>экспериментирование</a:t>
            </a:r>
            <a:r>
              <a:rPr lang="ru-RU" dirty="0"/>
              <a:t>, </a:t>
            </a:r>
            <a:endParaRPr lang="ru-RU" dirty="0" smtClean="0"/>
          </a:p>
          <a:p>
            <a:pPr algn="just"/>
            <a:r>
              <a:rPr lang="ru-RU" dirty="0" smtClean="0"/>
              <a:t>рассматривание</a:t>
            </a:r>
            <a:r>
              <a:rPr lang="ru-RU" dirty="0"/>
              <a:t>, </a:t>
            </a:r>
            <a:endParaRPr lang="ru-RU" dirty="0" smtClean="0"/>
          </a:p>
          <a:p>
            <a:pPr algn="just"/>
            <a:r>
              <a:rPr lang="ru-RU" dirty="0" smtClean="0"/>
              <a:t>презентации</a:t>
            </a:r>
            <a:r>
              <a:rPr lang="ru-RU" dirty="0"/>
              <a:t>, </a:t>
            </a:r>
            <a:endParaRPr lang="ru-RU" dirty="0" smtClean="0"/>
          </a:p>
          <a:p>
            <a:pPr algn="just"/>
            <a:r>
              <a:rPr lang="ru-RU" dirty="0" smtClean="0"/>
              <a:t>продуктивная </a:t>
            </a:r>
            <a:r>
              <a:rPr lang="ru-RU" dirty="0"/>
              <a:t>деятельность.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84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24936" cy="72008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Формы и методы работы с родителями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1268760"/>
            <a:ext cx="7416824" cy="482453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консультация «Роль семьи в воспитании у детей любви к малой родине».</a:t>
            </a:r>
          </a:p>
          <a:p>
            <a:r>
              <a:rPr lang="ru-RU" dirty="0" smtClean="0"/>
              <a:t> </a:t>
            </a:r>
            <a:r>
              <a:rPr lang="ru-RU" dirty="0"/>
              <a:t>создание фотоальбома «Моя малая родина – Анна».</a:t>
            </a:r>
          </a:p>
          <a:p>
            <a:r>
              <a:rPr lang="ru-RU" dirty="0"/>
              <a:t> </a:t>
            </a:r>
            <a:r>
              <a:rPr lang="ru-RU" dirty="0" smtClean="0"/>
              <a:t>привлечение </a:t>
            </a:r>
            <a:r>
              <a:rPr lang="ru-RU" dirty="0"/>
              <a:t>родителей к </a:t>
            </a:r>
            <a:r>
              <a:rPr lang="ru-RU" dirty="0" smtClean="0"/>
              <a:t>мероприятиям и акциям, проводимым </a:t>
            </a:r>
            <a:r>
              <a:rPr lang="ru-RU" dirty="0"/>
              <a:t>в группе.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10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632848" cy="72008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Создание семейных фотоальбомов</a:t>
            </a:r>
            <a:endParaRPr lang="ru-RU" sz="3600" dirty="0">
              <a:solidFill>
                <a:srgbClr val="B456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1268760"/>
            <a:ext cx="7416824" cy="482453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F:\фото к выпускному\DSCN3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:\DCIM\112NIKON\DSCN31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09528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0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768752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Праздник </a:t>
            </a:r>
            <a:br>
              <a:rPr lang="ru-RU" dirty="0" smtClean="0"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</a:br>
            <a:r>
              <a:rPr lang="ru-RU" dirty="0" smtClean="0"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«День Сельской женщины»</a:t>
            </a:r>
            <a:endParaRPr lang="ru-RU" dirty="0">
              <a:solidFill>
                <a:srgbClr val="B456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1268760"/>
            <a:ext cx="7416824" cy="482453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F:\фото к выпускному\DSCN33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120680" cy="4590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6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518</Words>
  <Application>Microsoft Office PowerPoint</Application>
  <PresentationFormat>Экран (4:3)</PresentationFormat>
  <Paragraphs>73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Rubius</vt:lpstr>
      <vt:lpstr>Times New Roman</vt:lpstr>
      <vt:lpstr>Тема Office</vt:lpstr>
      <vt:lpstr>Анна – родина моя </vt:lpstr>
      <vt:lpstr>Актуальность проекта</vt:lpstr>
      <vt:lpstr>Цель проекта</vt:lpstr>
      <vt:lpstr>Задачи проекта</vt:lpstr>
      <vt:lpstr>Презентация PowerPoint</vt:lpstr>
      <vt:lpstr>Формы и методы работы с детьми</vt:lpstr>
      <vt:lpstr>Формы и методы работы с родителями</vt:lpstr>
      <vt:lpstr>Создание семейных фотоальбомов</vt:lpstr>
      <vt:lpstr>Праздник  «День Сельской женщины»</vt:lpstr>
      <vt:lpstr>Планируемые результаты</vt:lpstr>
      <vt:lpstr>1 этап - подготовительный</vt:lpstr>
      <vt:lpstr>Презентация PowerPoint</vt:lpstr>
      <vt:lpstr>II этап - основной</vt:lpstr>
      <vt:lpstr>Дидактические игры</vt:lpstr>
      <vt:lpstr>Рассматривание фотографий и иллюстраций</vt:lpstr>
      <vt:lpstr>Рисование и аппликации</vt:lpstr>
      <vt:lpstr>Работа с природным материалом</vt:lpstr>
      <vt:lpstr>Дом моей мечты</vt:lpstr>
      <vt:lpstr>Экскурсии</vt:lpstr>
      <vt:lpstr>Целевые прогулки</vt:lpstr>
      <vt:lpstr>Участие в благотворительных акциях</vt:lpstr>
      <vt:lpstr>Огород на подоконнике</vt:lpstr>
      <vt:lpstr>Участие в мероприятиях детского сада и поселка</vt:lpstr>
      <vt:lpstr>III этап - итоговый</vt:lpstr>
      <vt:lpstr>Спасибо за внимание !</vt:lpstr>
    </vt:vector>
  </TitlesOfParts>
  <Company>МАОУ лицей №21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Людмила</cp:lastModifiedBy>
  <cp:revision>78</cp:revision>
  <dcterms:created xsi:type="dcterms:W3CDTF">2015-04-19T15:51:03Z</dcterms:created>
  <dcterms:modified xsi:type="dcterms:W3CDTF">2019-06-25T17:02:20Z</dcterms:modified>
</cp:coreProperties>
</file>